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1" r:id="rId4"/>
  </p:sldMasterIdLst>
  <p:notesMasterIdLst>
    <p:notesMasterId r:id="rId6"/>
  </p:notesMasterIdLst>
  <p:sldIdLst>
    <p:sldId id="274" r:id="rId5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D6CB"/>
          </a:solidFill>
        </a:fill>
      </a:tcStyle>
    </a:wholeTbl>
    <a:band2H>
      <a:tcTxStyle/>
      <a:tcStyle>
        <a:tcBdr/>
        <a:fill>
          <a:solidFill>
            <a:srgbClr val="E6ECE7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620" autoAdjust="0"/>
  </p:normalViewPr>
  <p:slideViewPr>
    <p:cSldViewPr snapToGrid="0">
      <p:cViewPr varScale="1">
        <p:scale>
          <a:sx n="41" d="100"/>
          <a:sy n="41" d="100"/>
        </p:scale>
        <p:origin x="797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168400" latinLnBrk="0">
      <a:defRPr sz="1400">
        <a:latin typeface="+mn-lt"/>
        <a:ea typeface="+mn-ea"/>
        <a:cs typeface="+mn-cs"/>
        <a:sym typeface="Arial"/>
      </a:defRPr>
    </a:lvl1pPr>
    <a:lvl2pPr indent="228600" defTabSz="1168400" latinLnBrk="0">
      <a:defRPr sz="1400">
        <a:latin typeface="+mn-lt"/>
        <a:ea typeface="+mn-ea"/>
        <a:cs typeface="+mn-cs"/>
        <a:sym typeface="Arial"/>
      </a:defRPr>
    </a:lvl2pPr>
    <a:lvl3pPr indent="457200" defTabSz="1168400" latinLnBrk="0">
      <a:defRPr sz="1400">
        <a:latin typeface="+mn-lt"/>
        <a:ea typeface="+mn-ea"/>
        <a:cs typeface="+mn-cs"/>
        <a:sym typeface="Arial"/>
      </a:defRPr>
    </a:lvl3pPr>
    <a:lvl4pPr indent="685800" defTabSz="1168400" latinLnBrk="0">
      <a:defRPr sz="1400">
        <a:latin typeface="+mn-lt"/>
        <a:ea typeface="+mn-ea"/>
        <a:cs typeface="+mn-cs"/>
        <a:sym typeface="Arial"/>
      </a:defRPr>
    </a:lvl4pPr>
    <a:lvl5pPr indent="914400" defTabSz="1168400" latinLnBrk="0">
      <a:defRPr sz="1400">
        <a:latin typeface="+mn-lt"/>
        <a:ea typeface="+mn-ea"/>
        <a:cs typeface="+mn-cs"/>
        <a:sym typeface="Arial"/>
      </a:defRPr>
    </a:lvl5pPr>
    <a:lvl6pPr indent="1143000" defTabSz="1168400" latinLnBrk="0">
      <a:defRPr sz="1400">
        <a:latin typeface="+mn-lt"/>
        <a:ea typeface="+mn-ea"/>
        <a:cs typeface="+mn-cs"/>
        <a:sym typeface="Arial"/>
      </a:defRPr>
    </a:lvl6pPr>
    <a:lvl7pPr indent="1371600" defTabSz="1168400" latinLnBrk="0">
      <a:defRPr sz="1400">
        <a:latin typeface="+mn-lt"/>
        <a:ea typeface="+mn-ea"/>
        <a:cs typeface="+mn-cs"/>
        <a:sym typeface="Arial"/>
      </a:defRPr>
    </a:lvl7pPr>
    <a:lvl8pPr indent="1600200" defTabSz="1168400" latinLnBrk="0">
      <a:defRPr sz="1400">
        <a:latin typeface="+mn-lt"/>
        <a:ea typeface="+mn-ea"/>
        <a:cs typeface="+mn-cs"/>
        <a:sym typeface="Arial"/>
      </a:defRPr>
    </a:lvl8pPr>
    <a:lvl9pPr indent="1828800" defTabSz="11684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24E266-5606-7642-B0C1-60A87F293695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922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0640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8323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9729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79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52394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67731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521775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63841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3999814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87481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22741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15488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65783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44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294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07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9412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01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5199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837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9237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6878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5432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5" r:id="rId22"/>
    <p:sldLayoutId id="2147483686" r:id="rId23"/>
    <p:sldLayoutId id="2147483687" r:id="rId24"/>
  </p:sldLayoutIdLst>
  <p:hf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7479713-3D99-491D-9365-51F6ED7312A9}"/>
              </a:ext>
            </a:extLst>
          </p:cNvPr>
          <p:cNvSpPr txBox="1"/>
          <p:nvPr/>
        </p:nvSpPr>
        <p:spPr>
          <a:xfrm>
            <a:off x="1667730" y="13279028"/>
            <a:ext cx="4146439" cy="249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sources.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0D95F50-2C17-45B6-B2B7-E299AF011D1E}"/>
              </a:ext>
            </a:extLst>
          </p:cNvPr>
          <p:cNvSpPr txBox="1"/>
          <p:nvPr/>
        </p:nvSpPr>
        <p:spPr>
          <a:xfrm>
            <a:off x="15832611" y="13360896"/>
            <a:ext cx="7541739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Copyright © 2025 Author Names and Contact Details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888E2B0-694A-4036-9A32-B2A88574F1F8}"/>
              </a:ext>
            </a:extLst>
          </p:cNvPr>
          <p:cNvSpPr txBox="1"/>
          <p:nvPr/>
        </p:nvSpPr>
        <p:spPr>
          <a:xfrm>
            <a:off x="936032" y="1522227"/>
            <a:ext cx="12093353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your sub-line – Authors, Co-Authors, Institution, etc.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DF07DA0-A8CA-4A83-92CD-2419FA30C650}"/>
              </a:ext>
            </a:extLst>
          </p:cNvPr>
          <p:cNvSpPr txBox="1"/>
          <p:nvPr/>
        </p:nvSpPr>
        <p:spPr>
          <a:xfrm>
            <a:off x="609060" y="2239769"/>
            <a:ext cx="5484837" cy="449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Plloaso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mako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nuto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dodtos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koop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cupy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vux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noaw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yerw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phuno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Whag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schengos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efed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quiel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mada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otrenzr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swipontgwook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proudgs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hus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dagarmidad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Plasa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maku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noga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wipont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trenzsa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schengos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kaap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zux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copy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wipont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trenz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kipg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naar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mixent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phona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pwico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siructiun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ruos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apoply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UCU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sisulutiun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munityuw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UCU-TGU jot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scannow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roxas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quert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prexs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Piy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opher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hawers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yaggles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orn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alohe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Su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havo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loasor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tgu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InfuBwain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ghu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nug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suloly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sispunsiblo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cakiw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salo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ristwibutiun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Hei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Treas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wankeing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syug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phat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gavet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ta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pheeir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Aslu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unaffoctor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gef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siructiun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spiarshoot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GurGanglo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gur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pwucossing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pwutwam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1FCCBB94-D341-409F-B847-610AFCB15E46}"/>
              </a:ext>
            </a:extLst>
          </p:cNvPr>
          <p:cNvSpPr txBox="1"/>
          <p:nvPr/>
        </p:nvSpPr>
        <p:spPr>
          <a:xfrm>
            <a:off x="936031" y="908024"/>
            <a:ext cx="12093353" cy="4925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the poster title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28F628BB-9C4E-4A08-B3B1-A0728FDBFC35}"/>
              </a:ext>
            </a:extLst>
          </p:cNvPr>
          <p:cNvSpPr txBox="1"/>
          <p:nvPr/>
        </p:nvSpPr>
        <p:spPr>
          <a:xfrm>
            <a:off x="12129362" y="7931426"/>
            <a:ext cx="5484837" cy="449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harumd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dereud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facilis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distinct. Nam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libe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soluta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nobis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eligent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optio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congue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nihil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impedit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doming id Lorem ipsum dolor sit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amet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eiusmod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tempor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incidunt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Ut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ad minim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veniam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exerc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Irure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dolor in reprehend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incididunt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Ut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ad minim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veniam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exercitation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ullamco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laboris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nisi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aliquip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commodo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consequat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endParaRPr sz="14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Aslu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unaffoctor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gef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siructiun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spiarshoot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GurGanglo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gur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pwucossing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pwutwam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Ghat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dodtos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pany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gill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maro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ucakw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suftgasi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hod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yot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rotowminor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Plloaso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mako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nuto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dodtos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koop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cupy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vux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noaw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yerw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phuno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E789E9DE-15D3-48CA-A308-47E8B9D4E2C8}"/>
              </a:ext>
            </a:extLst>
          </p:cNvPr>
          <p:cNvSpPr txBox="1"/>
          <p:nvPr/>
        </p:nvSpPr>
        <p:spPr>
          <a:xfrm>
            <a:off x="663048" y="7872024"/>
            <a:ext cx="5430849" cy="374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a place for your charts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A3686294-D601-41BF-9F93-565BEC91835D}"/>
              </a:ext>
            </a:extLst>
          </p:cNvPr>
          <p:cNvSpPr txBox="1"/>
          <p:nvPr/>
        </p:nvSpPr>
        <p:spPr>
          <a:xfrm>
            <a:off x="564531" y="8690567"/>
            <a:ext cx="5529366" cy="35943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Ghat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dodtos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pany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gill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maro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ucakw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suftgasi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hod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yot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rotowminor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Plloaso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mako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nuto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dodtos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koop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cupy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vux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noaw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yerw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phuno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Whag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schengos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efed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quiel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mada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otrenzr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swipontgwook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proudgs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hus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dagarmidad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Plasa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maku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noga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wipont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trenzsa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schengos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kaap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zux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copy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wipont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trenz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kipg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naar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mixent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phona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pwico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siructiun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ruos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apoply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UCU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sisulutiun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munityuw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UCU-TGU jot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scannow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roxas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quert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prexs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Piy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opher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hawers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yaggles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orn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alohe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Su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havo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loasor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tgu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Trens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roxas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quert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yop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prexs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Piy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opher</a:t>
            </a:r>
            <a:endParaRPr sz="14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A0E1C91-2668-4006-A5F2-26DEB4CC988D}"/>
              </a:ext>
            </a:extLst>
          </p:cNvPr>
          <p:cNvSpPr txBox="1"/>
          <p:nvPr/>
        </p:nvSpPr>
        <p:spPr>
          <a:xfrm>
            <a:off x="13077537" y="3968928"/>
            <a:ext cx="3588486" cy="780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This could be a place for your table.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4D11231-A3C2-4199-AE10-401C421B7560}"/>
              </a:ext>
            </a:extLst>
          </p:cNvPr>
          <p:cNvSpPr txBox="1"/>
          <p:nvPr/>
        </p:nvSpPr>
        <p:spPr>
          <a:xfrm>
            <a:off x="7200900" y="11879137"/>
            <a:ext cx="4171950" cy="780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This could be a place for your pictures</a:t>
            </a:r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1B32C2E9-CD24-4AD7-896C-6150C2CFAA7C}"/>
              </a:ext>
            </a:extLst>
          </p:cNvPr>
          <p:cNvSpPr txBox="1"/>
          <p:nvPr/>
        </p:nvSpPr>
        <p:spPr>
          <a:xfrm>
            <a:off x="6369211" y="2239768"/>
            <a:ext cx="5484837" cy="8147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Duis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aute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irure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dolor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reprehenderit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voluptate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esse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molestaie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cillum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Tia non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ob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soluad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incommod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quae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egen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improb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fugiend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Officia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deserunt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laborum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harumd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dereud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facilis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distinct.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pecun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modut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imper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libidig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met,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sed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exercitation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ullam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mmodo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consequet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hawers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yaggles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orn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alohe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Su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havo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loasor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tgu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InfuBwain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ghu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nug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suloly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sispunsiblo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cakiw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salo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ristwibutiun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Hei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Treas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wankeing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syug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phat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gavet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ta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pheeir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Excepteur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occaecat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cupidatat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non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proident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sunt in culpa qui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officia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deserunt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laborum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harumd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und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lookum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like Greek to me,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dereud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facilis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distinct. Nam liber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conscient to factor tum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poen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legum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odioque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civiuda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Et tam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pecun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modut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imper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libidig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met,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sed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makes one wonder who would ever read this stuff? Bis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exercitation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ullam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mmodo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consequet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Duis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aute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voluptate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esse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cillum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dolore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fugiat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nulla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pariatur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vver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eos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accusam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dignissum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qui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blandit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praesent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luptatum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delenit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aigue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excepteur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occae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endParaRPr dirty="0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770E638A-D8E1-4ED6-9B2A-EF24E7437F23}"/>
              </a:ext>
            </a:extLst>
          </p:cNvPr>
          <p:cNvSpPr txBox="1"/>
          <p:nvPr/>
        </p:nvSpPr>
        <p:spPr>
          <a:xfrm>
            <a:off x="17889513" y="2282207"/>
            <a:ext cx="5484837" cy="93538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Duis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aute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irure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dolor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reprehenderit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voluptate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esse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molestaie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cillum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Tia non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ob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soluad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incommod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quae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egen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improb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fugiend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Officia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deserunt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laborum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harumd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dereud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facilis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distinct.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pecun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modut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imper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libidig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met,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sed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exercitation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ullam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mmodo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consequet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hawers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yaggles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orn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alohe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Su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havo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loasor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tgu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InfuBwain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ghu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nug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suloly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sispunsiblo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cakiw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salo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ristwibutiun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Hei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Treas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wankeing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syug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phat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gavet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ta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pheeir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hawers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yaggles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orn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alohe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Su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havo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loasor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cakso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tgu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pwuructs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tyu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InfuBwain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ghu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gill nug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bo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suloly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sispunsiblo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cakiw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salo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ristwibutiun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Hei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muk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loppe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Treas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wankeing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sime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ploked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rof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syug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phat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phey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gavet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peish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ta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ein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pheeir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sumbloats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Excepteur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sint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occaecat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cupidatat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non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proident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sunt in culpa qui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officia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deserunt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mollit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anim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laborum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harumd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und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lookum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like Greek to me,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dereud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facilis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expedit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distinct. Nam liber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conscient to factor tum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poen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legum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odioque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civiuda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Et tam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pecun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modut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neque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nonor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et imper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ned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libidig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met,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, sed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labore et dolore magna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aliquam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makes one wonder who would ever read this stuff? Bis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exercitation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ullam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mmodo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consequet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 Duis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aute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in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voluptate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velit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esse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cillum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dolore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eu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fugiat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nulla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sz="1400" dirty="0" err="1">
                <a:latin typeface="Poppins" panose="00000500000000000000" pitchFamily="2" charset="0"/>
                <a:cs typeface="Poppins" panose="00000500000000000000" pitchFamily="2" charset="0"/>
              </a:rPr>
              <a:t>pariatur</a:t>
            </a:r>
            <a:r>
              <a:rPr sz="1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endParaRPr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C644E2C-0ABB-9691-EBCE-BB1355E0581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060" y="7544875"/>
            <a:ext cx="5484837" cy="1068773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DDED553-094B-7F16-264B-3627F769515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69211" y="11359301"/>
            <a:ext cx="5484837" cy="18206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DF45A31-3308-A4E9-C0FF-E4C06D35B6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9513" y="170438"/>
            <a:ext cx="5564912" cy="211176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C1163B4-92F2-1DCF-7E57-4ABAEB534F6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362" y="5032765"/>
            <a:ext cx="5422199" cy="196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2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-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8F8F8F"/>
      </a:accent3>
      <a:accent4>
        <a:srgbClr val="70707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-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35717" tIns="35717" rIns="35717" bIns="35717" numCol="1" spcCol="38100" rtlCol="0" anchor="ctr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1168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54A882ECA5814E9BC9251EBF1840A2" ma:contentTypeVersion="17" ma:contentTypeDescription="Create a new document." ma:contentTypeScope="" ma:versionID="5970556dfa216f003914b5fb69221070">
  <xsd:schema xmlns:xsd="http://www.w3.org/2001/XMLSchema" xmlns:xs="http://www.w3.org/2001/XMLSchema" xmlns:p="http://schemas.microsoft.com/office/2006/metadata/properties" xmlns:ns2="8b05109e-eb08-462f-9320-90b102eb4be6" xmlns:ns3="2a5b928f-c8be-4993-a87c-94e58125de6b" targetNamespace="http://schemas.microsoft.com/office/2006/metadata/properties" ma:root="true" ma:fieldsID="f8a7b253f3598a8fd435d07eddbe63be" ns2:_="" ns3:_="">
    <xsd:import namespace="8b05109e-eb08-462f-9320-90b102eb4be6"/>
    <xsd:import namespace="2a5b928f-c8be-4993-a87c-94e58125de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5109e-eb08-462f-9320-90b102eb4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c78a25f-e4d5-4d1c-8ad8-de12af8e9f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b928f-c8be-4993-a87c-94e58125de6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25c9d0c-cfa1-4222-904c-dacb598582fa}" ma:internalName="TaxCatchAll" ma:showField="CatchAllData" ma:web="2a5b928f-c8be-4993-a87c-94e58125de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05109e-eb08-462f-9320-90b102eb4be6">
      <Terms xmlns="http://schemas.microsoft.com/office/infopath/2007/PartnerControls"/>
    </lcf76f155ced4ddcb4097134ff3c332f>
    <TaxCatchAll xmlns="2a5b928f-c8be-4993-a87c-94e58125de6b" xsi:nil="true"/>
  </documentManagement>
</p:properties>
</file>

<file path=customXml/itemProps1.xml><?xml version="1.0" encoding="utf-8"?>
<ds:datastoreItem xmlns:ds="http://schemas.openxmlformats.org/officeDocument/2006/customXml" ds:itemID="{D06D9F01-2FB8-4707-8702-B79DFD0313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6A351C-8A8F-4BEA-8012-3C842DF86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05109e-eb08-462f-9320-90b102eb4be6"/>
    <ds:schemaRef ds:uri="2a5b928f-c8be-4993-a87c-94e58125de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A451C0-1218-4DE8-BBBB-6AF15585BAD0}">
  <ds:schemaRefs>
    <ds:schemaRef ds:uri="http://schemas.microsoft.com/office/2006/metadata/properties"/>
    <ds:schemaRef ds:uri="http://schemas.microsoft.com/office/infopath/2007/PartnerControls"/>
    <ds:schemaRef ds:uri="8b05109e-eb08-462f-9320-90b102eb4be6"/>
    <ds:schemaRef ds:uri="2a5b928f-c8be-4993-a87c-94e58125de6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1025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Adam Wojtkowski</dc:creator>
  <cp:lastModifiedBy>Vladimir Blagojević</cp:lastModifiedBy>
  <cp:revision>14</cp:revision>
  <dcterms:modified xsi:type="dcterms:W3CDTF">2025-08-11T14:26:58Z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0x0101008A54A882ECA5814E9BC9251EBF1840A2</vt:lpwstr>
  </property>
</Properties>
</file>